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BARCO É PEQUENO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BARCO É PEQUENO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barco é pequeno, </a:t>
            </a:r>
          </a:p>
          <a:p>
            <a:r>
              <a:rPr lang="pt-BR" dirty="0"/>
              <a:t>e grande é o mar; </a:t>
            </a:r>
          </a:p>
          <a:p>
            <a:r>
              <a:rPr lang="pt-BR" dirty="0"/>
              <a:t>Jesus, segura-me a mão!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BARCO É PEQUENO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meu Piloto, </a:t>
            </a:r>
          </a:p>
          <a:p>
            <a:r>
              <a:rPr lang="pt-BR" dirty="0"/>
              <a:t>e tudo vai bem </a:t>
            </a:r>
          </a:p>
          <a:p>
            <a:r>
              <a:rPr lang="pt-BR" dirty="0"/>
              <a:t>Na viagem </a:t>
            </a:r>
            <a:r>
              <a:rPr lang="pt-BR" dirty="0" err="1"/>
              <a:t>p’ra</a:t>
            </a:r>
            <a:r>
              <a:rPr lang="pt-BR" dirty="0"/>
              <a:t> Jerusalém.</a:t>
            </a:r>
          </a:p>
        </p:txBody>
      </p:sp>
    </p:spTree>
    <p:extLst>
      <p:ext uri="{BB962C8B-B14F-4D97-AF65-F5344CB8AC3E}">
        <p14:creationId xmlns:p14="http://schemas.microsoft.com/office/powerpoint/2010/main" val="3888573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BARCO É PEQUENO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AFDE2F-176E-4653-AE6C-7F5BC0148E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barco, sem Cristo, </a:t>
            </a:r>
          </a:p>
          <a:p>
            <a:r>
              <a:rPr lang="pt-BR" dirty="0"/>
              <a:t>ao Céu não irá; </a:t>
            </a:r>
          </a:p>
          <a:p>
            <a:r>
              <a:rPr lang="pt-BR"/>
              <a:t>Nas águas </a:t>
            </a:r>
            <a:r>
              <a:rPr lang="pt-BR" dirty="0"/>
              <a:t>afundará. </a:t>
            </a:r>
          </a:p>
        </p:txBody>
      </p:sp>
    </p:spTree>
    <p:extLst>
      <p:ext uri="{BB962C8B-B14F-4D97-AF65-F5344CB8AC3E}">
        <p14:creationId xmlns:p14="http://schemas.microsoft.com/office/powerpoint/2010/main" val="1007411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BARCO É PEQUENO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A497401-8BF8-4CAE-8A88-FEF672CEC8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 Jesus o </a:t>
            </a:r>
          </a:p>
          <a:p>
            <a:r>
              <a:rPr lang="pt-BR" dirty="0"/>
              <a:t>meu barco guiar, </a:t>
            </a:r>
          </a:p>
          <a:p>
            <a:r>
              <a:rPr lang="pt-BR" dirty="0"/>
              <a:t>O Céu poderei alcançar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0331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84</Words>
  <Application>Microsoft Office PowerPoint</Application>
  <PresentationFormat>Apresentação na tela (16:9)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BARCO É PEQUENO</vt:lpstr>
      <vt:lpstr>MEU BARCO É PEQUENO</vt:lpstr>
      <vt:lpstr>MEU BARCO É PEQUENO</vt:lpstr>
      <vt:lpstr>MEU BARCO É PEQUENO</vt:lpstr>
      <vt:lpstr>MEU BARCO É PEQUENO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2019-06-12T23:25:03Z</dcterms:modified>
</cp:coreProperties>
</file>

<file path=docProps/thumbnail.jpeg>
</file>